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comments/modernComment_102_7DC05F85.xml" ContentType="application/vnd.ms-powerpoint.comments+xml"/>
  <Override PartName="/ppt/notesSlides/notesSlide15.xml" ContentType="application/vnd.openxmlformats-officedocument.presentationml.notesSlide+xml"/>
  <Override PartName="/ppt/comments/modernComment_123_DD226EE1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6_31362CA7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handoutMasterIdLst>
    <p:handoutMasterId r:id="rId125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78" r:id="rId51"/>
    <p:sldId id="389" r:id="rId52"/>
    <p:sldId id="390" r:id="rId53"/>
    <p:sldId id="379" r:id="rId54"/>
    <p:sldId id="382" r:id="rId55"/>
    <p:sldId id="383" r:id="rId56"/>
    <p:sldId id="384" r:id="rId57"/>
    <p:sldId id="385" r:id="rId58"/>
    <p:sldId id="387" r:id="rId59"/>
    <p:sldId id="377" r:id="rId60"/>
    <p:sldId id="392" r:id="rId61"/>
    <p:sldId id="381" r:id="rId62"/>
    <p:sldId id="386" r:id="rId63"/>
    <p:sldId id="391" r:id="rId64"/>
    <p:sldId id="375" r:id="rId65"/>
    <p:sldId id="364" r:id="rId66"/>
    <p:sldId id="357" r:id="rId67"/>
    <p:sldId id="358" r:id="rId68"/>
    <p:sldId id="360" r:id="rId69"/>
    <p:sldId id="359" r:id="rId70"/>
    <p:sldId id="363" r:id="rId71"/>
    <p:sldId id="321" r:id="rId72"/>
    <p:sldId id="315" r:id="rId73"/>
    <p:sldId id="304" r:id="rId74"/>
    <p:sldId id="257" r:id="rId75"/>
    <p:sldId id="258" r:id="rId76"/>
    <p:sldId id="290" r:id="rId77"/>
    <p:sldId id="291" r:id="rId78"/>
    <p:sldId id="292" r:id="rId79"/>
    <p:sldId id="301" r:id="rId80"/>
    <p:sldId id="303" r:id="rId81"/>
    <p:sldId id="270" r:id="rId82"/>
    <p:sldId id="316" r:id="rId83"/>
    <p:sldId id="307" r:id="rId84"/>
    <p:sldId id="278" r:id="rId85"/>
    <p:sldId id="282" r:id="rId86"/>
    <p:sldId id="300" r:id="rId87"/>
    <p:sldId id="274" r:id="rId88"/>
    <p:sldId id="273" r:id="rId89"/>
    <p:sldId id="285" r:id="rId90"/>
    <p:sldId id="305" r:id="rId91"/>
    <p:sldId id="306" r:id="rId92"/>
    <p:sldId id="284" r:id="rId93"/>
    <p:sldId id="276" r:id="rId94"/>
    <p:sldId id="261" r:id="rId95"/>
    <p:sldId id="269" r:id="rId96"/>
    <p:sldId id="263" r:id="rId97"/>
    <p:sldId id="264" r:id="rId98"/>
    <p:sldId id="260" r:id="rId99"/>
    <p:sldId id="265" r:id="rId100"/>
    <p:sldId id="267" r:id="rId101"/>
    <p:sldId id="266" r:id="rId102"/>
    <p:sldId id="271" r:id="rId103"/>
    <p:sldId id="277" r:id="rId104"/>
    <p:sldId id="279" r:id="rId105"/>
    <p:sldId id="268" r:id="rId106"/>
    <p:sldId id="280" r:id="rId107"/>
    <p:sldId id="281" r:id="rId108"/>
    <p:sldId id="287" r:id="rId109"/>
    <p:sldId id="288" r:id="rId110"/>
    <p:sldId id="302" r:id="rId111"/>
    <p:sldId id="309" r:id="rId112"/>
    <p:sldId id="310" r:id="rId113"/>
    <p:sldId id="311" r:id="rId114"/>
    <p:sldId id="312" r:id="rId115"/>
    <p:sldId id="313" r:id="rId116"/>
    <p:sldId id="314" r:id="rId117"/>
    <p:sldId id="275" r:id="rId118"/>
    <p:sldId id="298" r:id="rId119"/>
    <p:sldId id="294" r:id="rId120"/>
    <p:sldId id="295" r:id="rId121"/>
    <p:sldId id="296" r:id="rId122"/>
    <p:sldId id="297" r:id="rId12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75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66226-357E-4C4D-A011-1295CC62AEF2}" v="8" dt="2025-07-13T16:17:58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24" d="100"/>
          <a:sy n="124" d="100"/>
        </p:scale>
        <p:origin x="1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8/10/relationships/authors" Target="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6-16T22:32:30.363" v="18169" actId="20577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</pc:sldChg>
      <pc:sldChg chg="addSp modSp mod">
        <pc:chgData name="Gil Keidar" userId="39bab330baa1541e" providerId="LiveId" clId="{C34B1AE7-ADC7-493B-9C27-8DBF5603B68C}" dt="2025-06-16T22:18:26.831" v="17040" actId="20577"/>
        <pc:sldMkLst>
          <pc:docMk/>
          <pc:sldMk cId="1661920262" sldId="322"/>
        </pc:sldMkLst>
        <pc:spChg chg="add mod">
          <ac:chgData name="Gil Keidar" userId="39bab330baa1541e" providerId="LiveId" clId="{C34B1AE7-ADC7-493B-9C27-8DBF5603B68C}" dt="2025-06-16T22:18:26.831" v="17040" actId="20577"/>
          <ac:spMkLst>
            <pc:docMk/>
            <pc:sldMk cId="1661920262" sldId="322"/>
            <ac:spMk id="12" creationId="{C6C0F792-37CA-BFD5-7763-A3E4B5F3ABBB}"/>
          </ac:spMkLst>
        </pc:spChg>
      </pc:sldChg>
      <pc:sldChg chg="addSp modSp mod">
        <pc:chgData name="Gil Keidar" userId="39bab330baa1541e" providerId="LiveId" clId="{C34B1AE7-ADC7-493B-9C27-8DBF5603B68C}" dt="2025-06-16T22:32:30.363" v="18169" actId="20577"/>
        <pc:sldMkLst>
          <pc:docMk/>
          <pc:sldMk cId="3913557010" sldId="326"/>
        </pc:sldMkLst>
        <pc:spChg chg="add mod">
          <ac:chgData name="Gil Keidar" userId="39bab330baa1541e" providerId="LiveId" clId="{C34B1AE7-ADC7-493B-9C27-8DBF5603B68C}" dt="2025-06-16T22:31:33.687" v="18119" actId="20577"/>
          <ac:spMkLst>
            <pc:docMk/>
            <pc:sldMk cId="3913557010" sldId="326"/>
            <ac:spMk id="6" creationId="{3BAC27EF-4F4E-098B-5B9F-57E7594770BB}"/>
          </ac:spMkLst>
        </pc:spChg>
        <pc:spChg chg="add mod">
          <ac:chgData name="Gil Keidar" userId="39bab330baa1541e" providerId="LiveId" clId="{C34B1AE7-ADC7-493B-9C27-8DBF5603B68C}" dt="2025-06-16T22:32:30.363" v="18169" actId="20577"/>
          <ac:spMkLst>
            <pc:docMk/>
            <pc:sldMk cId="3913557010" sldId="326"/>
            <ac:spMk id="9" creationId="{C40E92BB-AEA3-1D96-A7C3-6EF052CDBC61}"/>
          </ac:spMkLst>
        </pc:spChg>
      </pc:sldChg>
      <pc:sldChg chg="addSp modSp mod">
        <pc:chgData name="Gil Keidar" userId="39bab330baa1541e" providerId="LiveId" clId="{C34B1AE7-ADC7-493B-9C27-8DBF5603B68C}" dt="2025-06-16T22:26:35.158" v="18009" actId="20577"/>
        <pc:sldMkLst>
          <pc:docMk/>
          <pc:sldMk cId="2618883436" sldId="327"/>
        </pc:sldMkLst>
        <pc:spChg chg="add mod">
          <ac:chgData name="Gil Keidar" userId="39bab330baa1541e" providerId="LiveId" clId="{C34B1AE7-ADC7-493B-9C27-8DBF5603B68C}" dt="2025-06-16T22:23:07.287" v="17769" actId="404"/>
          <ac:spMkLst>
            <pc:docMk/>
            <pc:sldMk cId="2618883436" sldId="327"/>
            <ac:spMk id="2" creationId="{B19A058E-073A-7F75-87A0-E72A6E1770B6}"/>
          </ac:spMkLst>
        </pc:spChg>
        <pc:spChg chg="add mod">
          <ac:chgData name="Gil Keidar" userId="39bab330baa1541e" providerId="LiveId" clId="{C34B1AE7-ADC7-493B-9C27-8DBF5603B68C}" dt="2025-06-16T22:23:35.847" v="17840" actId="20577"/>
          <ac:spMkLst>
            <pc:docMk/>
            <pc:sldMk cId="2618883436" sldId="327"/>
            <ac:spMk id="3" creationId="{45C624EB-7929-5359-E3F9-DEF896137DE6}"/>
          </ac:spMkLst>
        </pc:spChg>
        <pc:spChg chg="add mod">
          <ac:chgData name="Gil Keidar" userId="39bab330baa1541e" providerId="LiveId" clId="{C34B1AE7-ADC7-493B-9C27-8DBF5603B68C}" dt="2025-06-16T22:26:35.158" v="18009" actId="20577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</pc:sldChg>
      <pc:sldChg chg="addSp modSp mod">
        <pc:chgData name="Gil Keidar" userId="39bab330baa1541e" providerId="LiveId" clId="{C34B1AE7-ADC7-493B-9C27-8DBF5603B68C}" dt="2025-06-16T22:21:43.103" v="17593" actId="20577"/>
        <pc:sldMkLst>
          <pc:docMk/>
          <pc:sldMk cId="3086040248" sldId="331"/>
        </pc:sldMkLst>
        <pc:spChg chg="add mod">
          <ac:chgData name="Gil Keidar" userId="39bab330baa1541e" providerId="LiveId" clId="{C34B1AE7-ADC7-493B-9C27-8DBF5603B68C}" dt="2025-06-16T22:21:43.103" v="17593" actId="20577"/>
          <ac:spMkLst>
            <pc:docMk/>
            <pc:sldMk cId="3086040248" sldId="331"/>
            <ac:spMk id="35" creationId="{C2826FF4-5867-7B45-778E-8BAD08E6F0ED}"/>
          </ac:spMkLst>
        </pc:spChg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addSp modSp mod">
        <pc:chgData name="Gil Keidar" userId="39bab330baa1541e" providerId="LiveId" clId="{C34B1AE7-ADC7-493B-9C27-8DBF5603B68C}" dt="2025-06-16T22:18:48.532" v="17075" actId="20577"/>
        <pc:sldMkLst>
          <pc:docMk/>
          <pc:sldMk cId="2431369023" sldId="365"/>
        </pc:sldMkLst>
        <pc:spChg chg="add mod">
          <ac:chgData name="Gil Keidar" userId="39bab330baa1541e" providerId="LiveId" clId="{C34B1AE7-ADC7-493B-9C27-8DBF5603B68C}" dt="2025-06-16T22:18:48.532" v="17075" actId="20577"/>
          <ac:spMkLst>
            <pc:docMk/>
            <pc:sldMk cId="2431369023" sldId="365"/>
            <ac:spMk id="14" creationId="{8DEDD9E9-EA1A-DD1F-6B5E-A3FB9F48E7A7}"/>
          </ac:spMkLst>
        </pc:spChg>
      </pc:sldChg>
      <pc:sldChg chg="addSp modSp mod">
        <pc:chgData name="Gil Keidar" userId="39bab330baa1541e" providerId="LiveId" clId="{C34B1AE7-ADC7-493B-9C27-8DBF5603B68C}" dt="2025-06-16T22:22:24.145" v="17695" actId="20577"/>
        <pc:sldMkLst>
          <pc:docMk/>
          <pc:sldMk cId="3410480558" sldId="367"/>
        </pc:sldMkLst>
        <pc:spChg chg="add mod">
          <ac:chgData name="Gil Keidar" userId="39bab330baa1541e" providerId="LiveId" clId="{C34B1AE7-ADC7-493B-9C27-8DBF5603B68C}" dt="2025-06-16T22:22:24.145" v="17695" actId="20577"/>
          <ac:spMkLst>
            <pc:docMk/>
            <pc:sldMk cId="3410480558" sldId="367"/>
            <ac:spMk id="12" creationId="{F2354779-FF37-C4D9-D16B-E709EC034405}"/>
          </ac:spMkLst>
        </pc:spChg>
      </pc:sldChg>
      <pc:sldChg chg="addSp modSp mod">
        <pc:chgData name="Gil Keidar" userId="39bab330baa1541e" providerId="LiveId" clId="{C34B1AE7-ADC7-493B-9C27-8DBF5603B68C}" dt="2025-06-16T22:30:47.385" v="18054" actId="1076"/>
        <pc:sldMkLst>
          <pc:docMk/>
          <pc:sldMk cId="1845910904" sldId="368"/>
        </pc:sldMkLst>
        <pc:spChg chg="add mod">
          <ac:chgData name="Gil Keidar" userId="39bab330baa1541e" providerId="LiveId" clId="{C34B1AE7-ADC7-493B-9C27-8DBF5603B68C}" dt="2025-06-16T22:30:47.385" v="18054" actId="1076"/>
          <ac:spMkLst>
            <pc:docMk/>
            <pc:sldMk cId="1845910904" sldId="368"/>
            <ac:spMk id="18" creationId="{9BBD5450-F88C-90BF-6110-5027CFBD630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</pc:sldChg>
      <pc:sldChg chg="modSp add mod">
        <pc:chgData name="Gil Keidar" userId="39bab330baa1541e" providerId="LiveId" clId="{C34B1AE7-ADC7-493B-9C27-8DBF5603B68C}" dt="2025-05-28T00:10:31.845" v="2169" actId="20577"/>
        <pc:sldMkLst>
          <pc:docMk/>
          <pc:sldMk cId="3178321639" sldId="375"/>
        </pc:sldMkLst>
        <pc:graphicFrameChg chg="mod modGraphic">
          <ac:chgData name="Gil Keidar" userId="39bab330baa1541e" providerId="LiveId" clId="{C34B1AE7-ADC7-493B-9C27-8DBF5603B68C}" dt="2025-05-27T23:58:26.770" v="1918" actId="14100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 modGraphic">
          <ac:chgData name="Gil Keidar" userId="39bab330baa1541e" providerId="LiveId" clId="{C34B1AE7-ADC7-493B-9C27-8DBF5603B68C}" dt="2025-05-28T00:10:31.845" v="2169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6-16T22:10:47.568" v="16489" actId="20577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6-16T22:08:30.170" v="16362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6-16T22:09:13.211" v="16431" actId="20577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6-16T22:10:47.568" v="16489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6-11T19:19:35.770" v="15198" actId="20577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6-11T19:19:35.770" v="15198" actId="20577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02:13.954" v="15604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6-11T19:23:50.116" v="15414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6-16T22:00:18.901" v="15603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  <pc:sldChg chg="addSp delSp modSp add mod">
        <pc:chgData name="Gil Keidar" userId="39bab330baa1541e" providerId="LiveId" clId="{C34B1AE7-ADC7-493B-9C27-8DBF5603B68C}" dt="2025-06-16T22:07:35.258" v="16344" actId="14100"/>
        <pc:sldMkLst>
          <pc:docMk/>
          <pc:sldMk cId="1663110714" sldId="391"/>
        </pc:sldMkLst>
        <pc:spChg chg="mod">
          <ac:chgData name="Gil Keidar" userId="39bab330baa1541e" providerId="LiveId" clId="{C34B1AE7-ADC7-493B-9C27-8DBF5603B68C}" dt="2025-06-16T22:02:36.650" v="15636" actId="14100"/>
          <ac:spMkLst>
            <pc:docMk/>
            <pc:sldMk cId="1663110714" sldId="391"/>
            <ac:spMk id="2" creationId="{C8EED380-2825-28A7-B0D7-272A23B108FC}"/>
          </ac:spMkLst>
        </pc:spChg>
        <pc:spChg chg="mod">
          <ac:chgData name="Gil Keidar" userId="39bab330baa1541e" providerId="LiveId" clId="{C34B1AE7-ADC7-493B-9C27-8DBF5603B68C}" dt="2025-06-16T22:03:21.761" v="15823" actId="20577"/>
          <ac:spMkLst>
            <pc:docMk/>
            <pc:sldMk cId="1663110714" sldId="391"/>
            <ac:spMk id="3" creationId="{F4B5A4B3-5E75-4CF0-1009-3506AF138A92}"/>
          </ac:spMkLst>
        </pc:spChg>
        <pc:graphicFrameChg chg="add mod modGraphic">
          <ac:chgData name="Gil Keidar" userId="39bab330baa1541e" providerId="LiveId" clId="{C34B1AE7-ADC7-493B-9C27-8DBF5603B68C}" dt="2025-06-16T22:05:49.224" v="16122" actId="14100"/>
          <ac:graphicFrameMkLst>
            <pc:docMk/>
            <pc:sldMk cId="1663110714" sldId="391"/>
            <ac:graphicFrameMk id="9" creationId="{7878AD53-DD2C-78A5-23A4-3FD5967772F3}"/>
          </ac:graphicFrameMkLst>
        </pc:graphicFrameChg>
        <pc:graphicFrameChg chg="add mod modGraphic">
          <ac:chgData name="Gil Keidar" userId="39bab330baa1541e" providerId="LiveId" clId="{C34B1AE7-ADC7-493B-9C27-8DBF5603B68C}" dt="2025-06-16T22:07:35.258" v="16344" actId="14100"/>
          <ac:graphicFrameMkLst>
            <pc:docMk/>
            <pc:sldMk cId="1663110714" sldId="391"/>
            <ac:graphicFrameMk id="10" creationId="{2A8DA712-7969-F98A-955A-98721ECF8D8E}"/>
          </ac:graphicFrameMkLst>
        </pc:graphicFrameChg>
      </pc:sldChg>
      <pc:sldChg chg="modSp add mod">
        <pc:chgData name="Gil Keidar" userId="39bab330baa1541e" providerId="LiveId" clId="{C34B1AE7-ADC7-493B-9C27-8DBF5603B68C}" dt="2025-06-16T22:14:12.708" v="16901"/>
        <pc:sldMkLst>
          <pc:docMk/>
          <pc:sldMk cId="1548597301" sldId="392"/>
        </pc:sldMkLst>
        <pc:spChg chg="mod">
          <ac:chgData name="Gil Keidar" userId="39bab330baa1541e" providerId="LiveId" clId="{C34B1AE7-ADC7-493B-9C27-8DBF5603B68C}" dt="2025-06-16T22:08:19.245" v="16357" actId="20577"/>
          <ac:spMkLst>
            <pc:docMk/>
            <pc:sldMk cId="1548597301" sldId="392"/>
            <ac:spMk id="2" creationId="{3DA31A49-4FEE-DEF5-3140-C57536C311F9}"/>
          </ac:spMkLst>
        </pc:spChg>
        <pc:spChg chg="mod">
          <ac:chgData name="Gil Keidar" userId="39bab330baa1541e" providerId="LiveId" clId="{C34B1AE7-ADC7-493B-9C27-8DBF5603B68C}" dt="2025-06-16T22:11:43.608" v="16513" actId="20577"/>
          <ac:spMkLst>
            <pc:docMk/>
            <pc:sldMk cId="1548597301" sldId="392"/>
            <ac:spMk id="3" creationId="{EB84103B-5310-48D9-D02D-72A5A504279B}"/>
          </ac:spMkLst>
        </pc:spChg>
        <pc:graphicFrameChg chg="modGraphic">
          <ac:chgData name="Gil Keidar" userId="39bab330baa1541e" providerId="LiveId" clId="{C34B1AE7-ADC7-493B-9C27-8DBF5603B68C}" dt="2025-06-16T22:13:14.670" v="16745" actId="14100"/>
          <ac:graphicFrameMkLst>
            <pc:docMk/>
            <pc:sldMk cId="1548597301" sldId="392"/>
            <ac:graphicFrameMk id="9" creationId="{1D633AF8-FA79-89FA-A4F0-14881D48B23A}"/>
          </ac:graphicFrameMkLst>
        </pc:graphicFrameChg>
        <pc:graphicFrameChg chg="mod modGraphic">
          <ac:chgData name="Gil Keidar" userId="39bab330baa1541e" providerId="LiveId" clId="{C34B1AE7-ADC7-493B-9C27-8DBF5603B68C}" dt="2025-06-16T22:14:12.708" v="16901"/>
          <ac:graphicFrameMkLst>
            <pc:docMk/>
            <pc:sldMk cId="1548597301" sldId="392"/>
            <ac:graphicFrameMk id="10" creationId="{1E4DA595-EEA9-2434-5D2E-9DCD8E74B5F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F366226-357E-4C4D-A011-1295CC62AEF2}"/>
    <pc:docChg chg="undo custSel delSld modSld sldOrd modSection modNotesMaster modHandout">
      <pc:chgData name="Ron Keidar" userId="bd522e22234dfd79" providerId="LiveId" clId="{5F366226-357E-4C4D-A011-1295CC62AEF2}" dt="2025-07-13T16:55:56.336" v="1659" actId="20577"/>
      <pc:docMkLst>
        <pc:docMk/>
      </pc:docMkLst>
      <pc:sldChg chg="modNotes">
        <pc:chgData name="Ron Keidar" userId="bd522e22234dfd79" providerId="LiveId" clId="{5F366226-357E-4C4D-A011-1295CC62AEF2}" dt="2025-07-13T16:17:58.090" v="1653"/>
        <pc:sldMkLst>
          <pc:docMk/>
          <pc:sldMk cId="2196176356" sldId="257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814623948" sldId="282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159192361" sldId="285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155665964" sldId="290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1524931329" sldId="303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4035202760" sldId="307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3200040743" sldId="308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2691707959" sldId="317"/>
        </pc:sldMkLst>
      </pc:sldChg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3127032368" sldId="323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3913557010" sldId="326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2618883436" sldId="327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436059809" sldId="328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3265224847" sldId="330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3086040248" sldId="331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1649857931" sldId="337"/>
        </pc:sldMkLst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2431369023" sldId="365"/>
        </pc:sldMkLst>
      </pc:sldChg>
      <pc:sldChg chg="addSp modSp mod modNotes">
        <pc:chgData name="Ron Keidar" userId="bd522e22234dfd79" providerId="LiveId" clId="{5F366226-357E-4C4D-A011-1295CC62AEF2}" dt="2025-07-13T16:17:58.090" v="1653"/>
        <pc:sldMkLst>
          <pc:docMk/>
          <pc:sldMk cId="982022132" sldId="369"/>
        </pc:sldMkLst>
        <pc:spChg chg="mod">
          <ac:chgData name="Ron Keidar" userId="bd522e22234dfd79" providerId="LiveId" clId="{5F366226-357E-4C4D-A011-1295CC62AEF2}" dt="2025-07-13T16:04:32.713" v="1481" actId="1038"/>
          <ac:spMkLst>
            <pc:docMk/>
            <pc:sldMk cId="982022132" sldId="369"/>
            <ac:spMk id="33" creationId="{AE1A8201-018F-44A8-3DB0-64E26DBC713B}"/>
          </ac:spMkLst>
        </pc:spChg>
        <pc:spChg chg="mod">
          <ac:chgData name="Ron Keidar" userId="bd522e22234dfd79" providerId="LiveId" clId="{5F366226-357E-4C4D-A011-1295CC62AEF2}" dt="2025-07-13T16:04:32.713" v="1481" actId="1038"/>
          <ac:spMkLst>
            <pc:docMk/>
            <pc:sldMk cId="982022132" sldId="369"/>
            <ac:spMk id="38" creationId="{DF673673-E635-CE3B-6B1C-499B8AD45D9E}"/>
          </ac:spMkLst>
        </pc:spChg>
        <pc:spChg chg="mod">
          <ac:chgData name="Ron Keidar" userId="bd522e22234dfd79" providerId="LiveId" clId="{5F366226-357E-4C4D-A011-1295CC62AEF2}" dt="2025-07-13T16:04:32.713" v="1481" actId="1038"/>
          <ac:spMkLst>
            <pc:docMk/>
            <pc:sldMk cId="982022132" sldId="369"/>
            <ac:spMk id="41" creationId="{DEB16C09-DB02-F5CC-4C26-630EB38D06D0}"/>
          </ac:spMkLst>
        </pc:spChg>
        <pc:spChg chg="mod">
          <ac:chgData name="Ron Keidar" userId="bd522e22234dfd79" providerId="LiveId" clId="{5F366226-357E-4C4D-A011-1295CC62AEF2}" dt="2025-07-13T16:04:32.713" v="1481" actId="1038"/>
          <ac:spMkLst>
            <pc:docMk/>
            <pc:sldMk cId="982022132" sldId="369"/>
            <ac:spMk id="42" creationId="{F8C72D02-3FF0-35C1-070D-72175EDD5E1A}"/>
          </ac:spMkLst>
        </pc:spChg>
        <pc:spChg chg="mod">
          <ac:chgData name="Ron Keidar" userId="bd522e22234dfd79" providerId="LiveId" clId="{5F366226-357E-4C4D-A011-1295CC62AEF2}" dt="2025-07-13T16:04:32.713" v="1481" actId="1038"/>
          <ac:spMkLst>
            <pc:docMk/>
            <pc:sldMk cId="982022132" sldId="369"/>
            <ac:spMk id="44" creationId="{AA509D7D-83CC-4D21-9FD6-38EF2ECCAAD5}"/>
          </ac:spMkLst>
        </pc:spChg>
        <pc:spChg chg="mod">
          <ac:chgData name="Ron Keidar" userId="bd522e22234dfd79" providerId="LiveId" clId="{5F366226-357E-4C4D-A011-1295CC62AEF2}" dt="2025-07-13T16:04:32.713" v="1481" actId="1038"/>
          <ac:spMkLst>
            <pc:docMk/>
            <pc:sldMk cId="982022132" sldId="369"/>
            <ac:spMk id="45" creationId="{7D584294-6B47-A59D-F1B4-CFECDEEEFEC3}"/>
          </ac:spMkLst>
        </pc:spChg>
        <pc:spChg chg="mod">
          <ac:chgData name="Ron Keidar" userId="bd522e22234dfd79" providerId="LiveId" clId="{5F366226-357E-4C4D-A011-1295CC62AEF2}" dt="2025-07-13T16:04:32.713" v="1481" actId="1038"/>
          <ac:spMkLst>
            <pc:docMk/>
            <pc:sldMk cId="982022132" sldId="369"/>
            <ac:spMk id="57" creationId="{1BB3895B-2C34-441A-ED76-F1F53472232A}"/>
          </ac:spMkLst>
        </pc:spChg>
        <pc:spChg chg="mod">
          <ac:chgData name="Ron Keidar" userId="bd522e22234dfd79" providerId="LiveId" clId="{5F366226-357E-4C4D-A011-1295CC62AEF2}" dt="2025-07-13T16:04:32.713" v="1481" actId="1038"/>
          <ac:spMkLst>
            <pc:docMk/>
            <pc:sldMk cId="982022132" sldId="369"/>
            <ac:spMk id="68" creationId="{A94DBC4F-1180-17AB-7134-2EB56019BB8E}"/>
          </ac:spMkLst>
        </pc:spChg>
        <pc:spChg chg="mod">
          <ac:chgData name="Ron Keidar" userId="bd522e22234dfd79" providerId="LiveId" clId="{5F366226-357E-4C4D-A011-1295CC62AEF2}" dt="2025-07-13T16:04:49.079" v="1482"/>
          <ac:spMkLst>
            <pc:docMk/>
            <pc:sldMk cId="982022132" sldId="369"/>
            <ac:spMk id="73" creationId="{AFB6AED5-A82A-9757-BFA3-7ACFE2A2214B}"/>
          </ac:spMkLst>
        </pc:spChg>
        <pc:spChg chg="add mod ord">
          <ac:chgData name="Ron Keidar" userId="bd522e22234dfd79" providerId="LiveId" clId="{5F366226-357E-4C4D-A011-1295CC62AEF2}" dt="2025-07-13T16:05:15.316" v="1624" actId="167"/>
          <ac:spMkLst>
            <pc:docMk/>
            <pc:sldMk cId="982022132" sldId="369"/>
            <ac:spMk id="76" creationId="{7F0A9FD7-CCD4-54A3-A324-CDAD47C3D2C3}"/>
          </ac:spMkLst>
        </pc:spChg>
        <pc:spChg chg="mod">
          <ac:chgData name="Ron Keidar" userId="bd522e22234dfd79" providerId="LiveId" clId="{5F366226-357E-4C4D-A011-1295CC62AEF2}" dt="2025-07-13T16:04:32.713" v="1481" actId="1038"/>
          <ac:spMkLst>
            <pc:docMk/>
            <pc:sldMk cId="982022132" sldId="369"/>
            <ac:spMk id="82" creationId="{17519B60-2B43-61BD-6218-9EDE618AC48C}"/>
          </ac:spMkLst>
        </pc:spChg>
        <pc:spChg chg="mod">
          <ac:chgData name="Ron Keidar" userId="bd522e22234dfd79" providerId="LiveId" clId="{5F366226-357E-4C4D-A011-1295CC62AEF2}" dt="2025-07-13T16:04:32.713" v="1481" actId="1038"/>
          <ac:spMkLst>
            <pc:docMk/>
            <pc:sldMk cId="982022132" sldId="369"/>
            <ac:spMk id="84" creationId="{5815AD2C-DE15-D41A-775C-D7C8596FFE6F}"/>
          </ac:spMkLst>
        </pc:spChg>
        <pc:spChg chg="add mod ord">
          <ac:chgData name="Ron Keidar" userId="bd522e22234dfd79" providerId="LiveId" clId="{5F366226-357E-4C4D-A011-1295CC62AEF2}" dt="2025-07-13T16:05:15.316" v="1624" actId="167"/>
          <ac:spMkLst>
            <pc:docMk/>
            <pc:sldMk cId="982022132" sldId="369"/>
            <ac:spMk id="86" creationId="{BFCAAD69-6877-F27B-0403-90175346F373}"/>
          </ac:spMkLst>
        </pc:spChg>
        <pc:spChg chg="add mod ord">
          <ac:chgData name="Ron Keidar" userId="bd522e22234dfd79" providerId="LiveId" clId="{5F366226-357E-4C4D-A011-1295CC62AEF2}" dt="2025-07-13T16:05:15.316" v="1624" actId="167"/>
          <ac:spMkLst>
            <pc:docMk/>
            <pc:sldMk cId="982022132" sldId="369"/>
            <ac:spMk id="87" creationId="{244083D2-F937-CDAC-90CB-37BB56B3BA15}"/>
          </ac:spMkLst>
        </pc:spChg>
        <pc:spChg chg="add mod">
          <ac:chgData name="Ron Keidar" userId="bd522e22234dfd79" providerId="LiveId" clId="{5F366226-357E-4C4D-A011-1295CC62AEF2}" dt="2025-07-13T16:08:48.194" v="1644" actId="1076"/>
          <ac:spMkLst>
            <pc:docMk/>
            <pc:sldMk cId="982022132" sldId="369"/>
            <ac:spMk id="102" creationId="{3D2A422C-63C6-ADB1-54DB-9E891D0E5434}"/>
          </ac:spMkLst>
        </pc:spChg>
        <pc:spChg chg="add mod">
          <ac:chgData name="Ron Keidar" userId="bd522e22234dfd79" providerId="LiveId" clId="{5F366226-357E-4C4D-A011-1295CC62AEF2}" dt="2025-07-13T16:08:56.045" v="1646" actId="1076"/>
          <ac:spMkLst>
            <pc:docMk/>
            <pc:sldMk cId="982022132" sldId="369"/>
            <ac:spMk id="103" creationId="{A3B28D21-D224-1F10-6DEB-0C1B3B239536}"/>
          </ac:spMkLst>
        </pc:spChg>
        <pc:grpChg chg="add mod ord">
          <ac:chgData name="Ron Keidar" userId="bd522e22234dfd79" providerId="LiveId" clId="{5F366226-357E-4C4D-A011-1295CC62AEF2}" dt="2025-07-13T16:05:15.316" v="1624" actId="167"/>
          <ac:grpSpMkLst>
            <pc:docMk/>
            <pc:sldMk cId="982022132" sldId="369"/>
            <ac:grpSpMk id="69" creationId="{1B15F30C-569A-12B1-A7BE-A5C29A1FAD03}"/>
          </ac:grpSpMkLst>
        </pc:grpChg>
        <pc:picChg chg="mod">
          <ac:chgData name="Ron Keidar" userId="bd522e22234dfd79" providerId="LiveId" clId="{5F366226-357E-4C4D-A011-1295CC62AEF2}" dt="2025-07-13T16:04:49.079" v="1482"/>
          <ac:picMkLst>
            <pc:docMk/>
            <pc:sldMk cId="982022132" sldId="369"/>
            <ac:picMk id="70" creationId="{D10EA23C-BAC7-23DD-21A1-E3A74C2631D4}"/>
          </ac:picMkLst>
        </pc:picChg>
        <pc:picChg chg="add mod">
          <ac:chgData name="Ron Keidar" userId="bd522e22234dfd79" providerId="LiveId" clId="{5F366226-357E-4C4D-A011-1295CC62AEF2}" dt="2025-07-13T16:06:54.606" v="1632" actId="1076"/>
          <ac:picMkLst>
            <pc:docMk/>
            <pc:sldMk cId="982022132" sldId="369"/>
            <ac:picMk id="89" creationId="{3FAA2D87-8568-C151-1C4A-51F9F9F7F05A}"/>
          </ac:picMkLst>
        </pc:picChg>
        <pc:cxnChg chg="mod">
          <ac:chgData name="Ron Keidar" userId="bd522e22234dfd79" providerId="LiveId" clId="{5F366226-357E-4C4D-A011-1295CC62AEF2}" dt="2025-07-13T16:08:00.031" v="1640" actId="14100"/>
          <ac:cxnSpMkLst>
            <pc:docMk/>
            <pc:sldMk cId="982022132" sldId="369"/>
            <ac:cxnSpMk id="35" creationId="{209E270A-67E5-1BB0-B7BE-272C6C286482}"/>
          </ac:cxnSpMkLst>
        </pc:cxnChg>
        <pc:cxnChg chg="mod">
          <ac:chgData name="Ron Keidar" userId="bd522e22234dfd79" providerId="LiveId" clId="{5F366226-357E-4C4D-A011-1295CC62AEF2}" dt="2025-07-13T16:07:51.143" v="1639" actId="14100"/>
          <ac:cxnSpMkLst>
            <pc:docMk/>
            <pc:sldMk cId="982022132" sldId="369"/>
            <ac:cxnSpMk id="40" creationId="{679DE348-9C72-663A-2B29-C9456B8CAB04}"/>
          </ac:cxnSpMkLst>
        </pc:cxnChg>
        <pc:cxnChg chg="mod">
          <ac:chgData name="Ron Keidar" userId="bd522e22234dfd79" providerId="LiveId" clId="{5F366226-357E-4C4D-A011-1295CC62AEF2}" dt="2025-07-13T16:08:09.352" v="1641" actId="14100"/>
          <ac:cxnSpMkLst>
            <pc:docMk/>
            <pc:sldMk cId="982022132" sldId="369"/>
            <ac:cxnSpMk id="47" creationId="{009BB0E9-79AD-1F77-76F9-83DF339E8647}"/>
          </ac:cxnSpMkLst>
        </pc:cxnChg>
        <pc:cxnChg chg="mod">
          <ac:chgData name="Ron Keidar" userId="bd522e22234dfd79" providerId="LiveId" clId="{5F366226-357E-4C4D-A011-1295CC62AEF2}" dt="2025-07-13T16:08:14.507" v="1642" actId="14100"/>
          <ac:cxnSpMkLst>
            <pc:docMk/>
            <pc:sldMk cId="982022132" sldId="369"/>
            <ac:cxnSpMk id="48" creationId="{692FB3D3-E1AC-3B57-4FDA-6ED7A5D375D5}"/>
          </ac:cxnSpMkLst>
        </pc:cxnChg>
        <pc:cxnChg chg="add mod">
          <ac:chgData name="Ron Keidar" userId="bd522e22234dfd79" providerId="LiveId" clId="{5F366226-357E-4C4D-A011-1295CC62AEF2}" dt="2025-07-13T16:07:13.665" v="1635" actId="14100"/>
          <ac:cxnSpMkLst>
            <pc:docMk/>
            <pc:sldMk cId="982022132" sldId="369"/>
            <ac:cxnSpMk id="90" creationId="{1BDA7E04-D76E-2A9B-0115-A11FCD91F192}"/>
          </ac:cxnSpMkLst>
        </pc:cxnChg>
        <pc:cxnChg chg="add mod">
          <ac:chgData name="Ron Keidar" userId="bd522e22234dfd79" providerId="LiveId" clId="{5F366226-357E-4C4D-A011-1295CC62AEF2}" dt="2025-07-13T16:07:31.407" v="1638" actId="14100"/>
          <ac:cxnSpMkLst>
            <pc:docMk/>
            <pc:sldMk cId="982022132" sldId="369"/>
            <ac:cxnSpMk id="95" creationId="{27A39E71-93E5-5258-6578-782651244230}"/>
          </ac:cxnSpMkLst>
        </pc:cxnChg>
        <pc:cxnChg chg="add mod">
          <ac:chgData name="Ron Keidar" userId="bd522e22234dfd79" providerId="LiveId" clId="{5F366226-357E-4C4D-A011-1295CC62AEF2}" dt="2025-07-13T16:09:39.722" v="1652" actId="14100"/>
          <ac:cxnSpMkLst>
            <pc:docMk/>
            <pc:sldMk cId="982022132" sldId="369"/>
            <ac:cxnSpMk id="104" creationId="{4C52E210-FE82-654E-47D2-BF6AC6E94946}"/>
          </ac:cxnSpMkLst>
        </pc:cxnChg>
      </pc:sldChg>
      <pc:sldChg chg="modNotes">
        <pc:chgData name="Ron Keidar" userId="bd522e22234dfd79" providerId="LiveId" clId="{5F366226-357E-4C4D-A011-1295CC62AEF2}" dt="2025-07-13T16:17:58.090" v="1653"/>
        <pc:sldMkLst>
          <pc:docMk/>
          <pc:sldMk cId="1576743407" sldId="370"/>
        </pc:sldMkLst>
      </pc:sldChg>
      <pc:sldChg chg="modSp mod">
        <pc:chgData name="Ron Keidar" userId="bd522e22234dfd79" providerId="LiveId" clId="{5F366226-357E-4C4D-A011-1295CC62AEF2}" dt="2025-07-13T16:55:56.336" v="1659" actId="20577"/>
        <pc:sldMkLst>
          <pc:docMk/>
          <pc:sldMk cId="2947445345" sldId="372"/>
        </pc:sldMkLst>
        <pc:spChg chg="mod">
          <ac:chgData name="Ron Keidar" userId="bd522e22234dfd79" providerId="LiveId" clId="{5F366226-357E-4C4D-A011-1295CC62AEF2}" dt="2025-07-13T16:55:56.336" v="1659" actId="20577"/>
          <ac:spMkLst>
            <pc:docMk/>
            <pc:sldMk cId="2947445345" sldId="372"/>
            <ac:spMk id="2" creationId="{6369D761-7DB1-09CC-AF9B-44ED3B6DEAF4}"/>
          </ac:spMkLst>
        </pc:spChg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modSp mod">
        <pc:chgData name="Ron Keidar" userId="bd522e22234dfd79" providerId="LiveId" clId="{5F366226-357E-4C4D-A011-1295CC62AEF2}" dt="2025-06-16T22:44:00.118" v="1436" actId="20577"/>
        <pc:sldMkLst>
          <pc:docMk/>
          <pc:sldMk cId="1548597301" sldId="392"/>
        </pc:sldMkLst>
        <pc:graphicFrameChg chg="modGraphic">
          <ac:chgData name="Ron Keidar" userId="bd522e22234dfd79" providerId="LiveId" clId="{5F366226-357E-4C4D-A011-1295CC62AEF2}" dt="2025-06-16T22:44:00.118" v="1436" actId="20577"/>
          <ac:graphicFrameMkLst>
            <pc:docMk/>
            <pc:sldMk cId="1548597301" sldId="392"/>
            <ac:graphicFrameMk id="9" creationId="{1D633AF8-FA79-89FA-A4F0-14881D48B23A}"/>
          </ac:graphicFrameMkLst>
        </pc:graphicFrame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3"/>
            <a:ext cx="3170583" cy="482027"/>
          </a:xfrm>
          <a:prstGeom prst="rect">
            <a:avLst/>
          </a:prstGeom>
        </p:spPr>
        <p:txBody>
          <a:bodyPr vert="horz" lIns="94823" tIns="47411" rIns="94823" bIns="474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964" y="3"/>
            <a:ext cx="3170583" cy="482027"/>
          </a:xfrm>
          <a:prstGeom prst="rect">
            <a:avLst/>
          </a:prstGeom>
        </p:spPr>
        <p:txBody>
          <a:bodyPr vert="horz" lIns="94823" tIns="47411" rIns="94823" bIns="47411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9175"/>
            <a:ext cx="3170583" cy="482027"/>
          </a:xfrm>
          <a:prstGeom prst="rect">
            <a:avLst/>
          </a:prstGeom>
        </p:spPr>
        <p:txBody>
          <a:bodyPr vert="horz" lIns="94823" tIns="47411" rIns="94823" bIns="474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964" y="9119175"/>
            <a:ext cx="3170583" cy="482027"/>
          </a:xfrm>
          <a:prstGeom prst="rect">
            <a:avLst/>
          </a:prstGeom>
        </p:spPr>
        <p:txBody>
          <a:bodyPr vert="horz" lIns="94823" tIns="47411" rIns="94823" bIns="47411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170583" cy="482027"/>
          </a:xfrm>
          <a:prstGeom prst="rect">
            <a:avLst/>
          </a:prstGeom>
        </p:spPr>
        <p:txBody>
          <a:bodyPr vert="horz" lIns="94823" tIns="47411" rIns="94823" bIns="474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964" y="3"/>
            <a:ext cx="3170583" cy="482027"/>
          </a:xfrm>
          <a:prstGeom prst="rect">
            <a:avLst/>
          </a:prstGeom>
        </p:spPr>
        <p:txBody>
          <a:bodyPr vert="horz" lIns="94823" tIns="47411" rIns="94823" bIns="47411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3" tIns="47411" rIns="94823" bIns="4741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85" y="4620250"/>
            <a:ext cx="5850835" cy="3780800"/>
          </a:xfrm>
          <a:prstGeom prst="rect">
            <a:avLst/>
          </a:prstGeom>
        </p:spPr>
        <p:txBody>
          <a:bodyPr vert="horz" lIns="94823" tIns="47411" rIns="94823" bIns="4741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175"/>
            <a:ext cx="3170583" cy="482027"/>
          </a:xfrm>
          <a:prstGeom prst="rect">
            <a:avLst/>
          </a:prstGeom>
        </p:spPr>
        <p:txBody>
          <a:bodyPr vert="horz" lIns="94823" tIns="47411" rIns="94823" bIns="474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2964" y="9119175"/>
            <a:ext cx="3170583" cy="482027"/>
          </a:xfrm>
          <a:prstGeom prst="rect">
            <a:avLst/>
          </a:prstGeom>
        </p:spPr>
        <p:txBody>
          <a:bodyPr vert="horz" lIns="94823" tIns="47411" rIns="94823" bIns="47411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7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73.xml"/><Relationship Id="rId4" Type="http://schemas.openxmlformats.org/officeDocument/2006/relationships/slide" Target="slide8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78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6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70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78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79.xml"/><Relationship Id="rId4" Type="http://schemas.openxmlformats.org/officeDocument/2006/relationships/slide" Target="slide68.xml"/><Relationship Id="rId9" Type="http://schemas.openxmlformats.org/officeDocument/2006/relationships/slide" Target="slide73.xml"/><Relationship Id="rId1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70.xml"/><Relationship Id="rId5" Type="http://schemas.openxmlformats.org/officeDocument/2006/relationships/slide" Target="slide78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68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70.xml"/><Relationship Id="rId9" Type="http://schemas.openxmlformats.org/officeDocument/2006/relationships/slide" Target="slide73.xml"/><Relationship Id="rId14" Type="http://schemas.openxmlformats.org/officeDocument/2006/relationships/slide" Target="slide6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4.xml"/><Relationship Id="rId18" Type="http://schemas.openxmlformats.org/officeDocument/2006/relationships/slide" Target="slide73.xml"/><Relationship Id="rId26" Type="http://schemas.openxmlformats.org/officeDocument/2006/relationships/slide" Target="slide7.xml"/><Relationship Id="rId3" Type="http://schemas.openxmlformats.org/officeDocument/2006/relationships/slide" Target="slide69.xml"/><Relationship Id="rId21" Type="http://schemas.openxmlformats.org/officeDocument/2006/relationships/slide" Target="slide20.xml"/><Relationship Id="rId7" Type="http://schemas.openxmlformats.org/officeDocument/2006/relationships/slide" Target="slide78.xml"/><Relationship Id="rId12" Type="http://schemas.openxmlformats.org/officeDocument/2006/relationships/slide" Target="slide79.xml"/><Relationship Id="rId17" Type="http://schemas.openxmlformats.org/officeDocument/2006/relationships/slide" Target="slide90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74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0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67.xml"/><Relationship Id="rId15" Type="http://schemas.openxmlformats.org/officeDocument/2006/relationships/slide" Target="slide76.xml"/><Relationship Id="rId23" Type="http://schemas.openxmlformats.org/officeDocument/2006/relationships/image" Target="../media/image14.png"/><Relationship Id="rId10" Type="http://schemas.openxmlformats.org/officeDocument/2006/relationships/slide" Target="slide81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6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67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66.xml"/><Relationship Id="rId3" Type="http://schemas.openxmlformats.org/officeDocument/2006/relationships/slide" Target="slide81.xml"/><Relationship Id="rId21" Type="http://schemas.openxmlformats.org/officeDocument/2006/relationships/slide" Target="slide89.xml"/><Relationship Id="rId7" Type="http://schemas.openxmlformats.org/officeDocument/2006/relationships/slide" Target="slide85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86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79.xml"/><Relationship Id="rId15" Type="http://schemas.openxmlformats.org/officeDocument/2006/relationships/slide" Target="slide80.xml"/><Relationship Id="rId23" Type="http://schemas.openxmlformats.org/officeDocument/2006/relationships/slide" Target="slide73.xml"/><Relationship Id="rId10" Type="http://schemas.openxmlformats.org/officeDocument/2006/relationships/slide" Target="slide74.xml"/><Relationship Id="rId19" Type="http://schemas.openxmlformats.org/officeDocument/2006/relationships/slide" Target="slide78.xml"/><Relationship Id="rId4" Type="http://schemas.openxmlformats.org/officeDocument/2006/relationships/slide" Target="slide8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73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13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slide" Target="slide85.xml"/><Relationship Id="rId12" Type="http://schemas.openxmlformats.org/officeDocument/2006/relationships/slide" Target="slide7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11" Type="http://schemas.openxmlformats.org/officeDocument/2006/relationships/slide" Target="slide14.xml"/><Relationship Id="rId5" Type="http://schemas.openxmlformats.org/officeDocument/2006/relationships/slide" Target="slide84.xml"/><Relationship Id="rId10" Type="http://schemas.openxmlformats.org/officeDocument/2006/relationships/slide" Target="slide83.xml"/><Relationship Id="rId4" Type="http://schemas.openxmlformats.org/officeDocument/2006/relationships/slide" Target="slide79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8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5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5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13" Type="http://schemas.openxmlformats.org/officeDocument/2006/relationships/slide" Target="slide86.xml"/><Relationship Id="rId3" Type="http://schemas.openxmlformats.org/officeDocument/2006/relationships/slide" Target="slide74.xml"/><Relationship Id="rId7" Type="http://schemas.openxmlformats.org/officeDocument/2006/relationships/slide" Target="slide85.xml"/><Relationship Id="rId12" Type="http://schemas.openxmlformats.org/officeDocument/2006/relationships/slide" Target="slide78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84.xml"/><Relationship Id="rId11" Type="http://schemas.openxmlformats.org/officeDocument/2006/relationships/slide" Target="slide76.xml"/><Relationship Id="rId5" Type="http://schemas.openxmlformats.org/officeDocument/2006/relationships/slide" Target="slide81.xml"/><Relationship Id="rId15" Type="http://schemas.openxmlformats.org/officeDocument/2006/relationships/slide" Target="slide80.xml"/><Relationship Id="rId10" Type="http://schemas.openxmlformats.org/officeDocument/2006/relationships/slide" Target="slide89.xml"/><Relationship Id="rId4" Type="http://schemas.openxmlformats.org/officeDocument/2006/relationships/slide" Target="slide77.xml"/><Relationship Id="rId9" Type="http://schemas.openxmlformats.org/officeDocument/2006/relationships/slide" Target="slide87.xml"/><Relationship Id="rId14" Type="http://schemas.openxmlformats.org/officeDocument/2006/relationships/slide" Target="slide7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7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81.xml"/><Relationship Id="rId5" Type="http://schemas.openxmlformats.org/officeDocument/2006/relationships/image" Target="../media/image54.png"/><Relationship Id="rId10" Type="http://schemas.openxmlformats.org/officeDocument/2006/relationships/slide" Target="slide79.xml"/><Relationship Id="rId4" Type="http://schemas.openxmlformats.org/officeDocument/2006/relationships/image" Target="../media/image53.png"/><Relationship Id="rId9" Type="http://schemas.openxmlformats.org/officeDocument/2006/relationships/slide" Target="slide7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81.xml"/><Relationship Id="rId5" Type="http://schemas.openxmlformats.org/officeDocument/2006/relationships/image" Target="../media/image55.png"/><Relationship Id="rId10" Type="http://schemas.openxmlformats.org/officeDocument/2006/relationships/slide" Target="slide79.xml"/><Relationship Id="rId4" Type="http://schemas.openxmlformats.org/officeDocument/2006/relationships/image" Target="../media/image57.png"/><Relationship Id="rId9" Type="http://schemas.openxmlformats.org/officeDocument/2006/relationships/slide" Target="slide7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7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1.xml"/><Relationship Id="rId5" Type="http://schemas.openxmlformats.org/officeDocument/2006/relationships/slide" Target="slide79.xml"/><Relationship Id="rId4" Type="http://schemas.openxmlformats.org/officeDocument/2006/relationships/slide" Target="slide7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73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83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6.xml"/><Relationship Id="rId3" Type="http://schemas.openxmlformats.org/officeDocument/2006/relationships/slide" Target="slide81.xml"/><Relationship Id="rId7" Type="http://schemas.openxmlformats.org/officeDocument/2006/relationships/slide" Target="slide85.xml"/><Relationship Id="rId12" Type="http://schemas.openxmlformats.org/officeDocument/2006/relationships/slide" Target="slide80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89.xml"/><Relationship Id="rId5" Type="http://schemas.openxmlformats.org/officeDocument/2006/relationships/slide" Target="slide79.xml"/><Relationship Id="rId15" Type="http://schemas.openxmlformats.org/officeDocument/2006/relationships/slide" Target="slide78.xml"/><Relationship Id="rId10" Type="http://schemas.openxmlformats.org/officeDocument/2006/relationships/slide" Target="slide74.xml"/><Relationship Id="rId4" Type="http://schemas.openxmlformats.org/officeDocument/2006/relationships/slide" Target="slide8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5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81.xml"/><Relationship Id="rId12" Type="http://schemas.openxmlformats.org/officeDocument/2006/relationships/slide" Target="slide7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6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78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7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4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6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11" Type="http://schemas.openxmlformats.org/officeDocument/2006/relationships/slide" Target="slide86.xml"/><Relationship Id="rId5" Type="http://schemas.openxmlformats.org/officeDocument/2006/relationships/slide" Target="slide80.xml"/><Relationship Id="rId15" Type="http://schemas.openxmlformats.org/officeDocument/2006/relationships/slide" Target="slide73.xml"/><Relationship Id="rId10" Type="http://schemas.openxmlformats.org/officeDocument/2006/relationships/slide" Target="slide84.xml"/><Relationship Id="rId4" Type="http://schemas.openxmlformats.org/officeDocument/2006/relationships/slide" Target="slide79.xml"/><Relationship Id="rId9" Type="http://schemas.openxmlformats.org/officeDocument/2006/relationships/slide" Target="slide81.xml"/><Relationship Id="rId14" Type="http://schemas.openxmlformats.org/officeDocument/2006/relationships/slide" Target="slide9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4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6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11" Type="http://schemas.openxmlformats.org/officeDocument/2006/relationships/slide" Target="slide86.xml"/><Relationship Id="rId5" Type="http://schemas.openxmlformats.org/officeDocument/2006/relationships/slide" Target="slide80.xml"/><Relationship Id="rId15" Type="http://schemas.openxmlformats.org/officeDocument/2006/relationships/slide" Target="slide73.xml"/><Relationship Id="rId10" Type="http://schemas.openxmlformats.org/officeDocument/2006/relationships/slide" Target="slide84.xml"/><Relationship Id="rId4" Type="http://schemas.openxmlformats.org/officeDocument/2006/relationships/slide" Target="slide79.xml"/><Relationship Id="rId9" Type="http://schemas.openxmlformats.org/officeDocument/2006/relationships/slide" Target="slide81.xml"/><Relationship Id="rId14" Type="http://schemas.openxmlformats.org/officeDocument/2006/relationships/slide" Target="slide90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image" Target="../media/image29.png"/><Relationship Id="rId7" Type="http://schemas.openxmlformats.org/officeDocument/2006/relationships/slide" Target="slide7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5" Type="http://schemas.openxmlformats.org/officeDocument/2006/relationships/slide" Target="slide84.xml"/><Relationship Id="rId10" Type="http://schemas.openxmlformats.org/officeDocument/2006/relationships/image" Target="../media/image1.png"/><Relationship Id="rId4" Type="http://schemas.openxmlformats.org/officeDocument/2006/relationships/slide" Target="slide79.xml"/><Relationship Id="rId9" Type="http://schemas.openxmlformats.org/officeDocument/2006/relationships/slide" Target="slide7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image" Target="../media/image30.png"/><Relationship Id="rId7" Type="http://schemas.openxmlformats.org/officeDocument/2006/relationships/slide" Target="slide79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7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81.xml"/><Relationship Id="rId4" Type="http://schemas.openxmlformats.org/officeDocument/2006/relationships/image" Target="../media/image32.png"/><Relationship Id="rId9" Type="http://schemas.openxmlformats.org/officeDocument/2006/relationships/slide" Target="slide7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73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6.png"/><Relationship Id="rId7" Type="http://schemas.openxmlformats.org/officeDocument/2006/relationships/slide" Target="slide7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7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81.xml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7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90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73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83.xml"/><Relationship Id="rId10" Type="http://schemas.openxmlformats.org/officeDocument/2006/relationships/slide" Target="slide78.xml"/><Relationship Id="rId4" Type="http://schemas.openxmlformats.org/officeDocument/2006/relationships/slide" Target="slide79.xml"/><Relationship Id="rId9" Type="http://schemas.openxmlformats.org/officeDocument/2006/relationships/hyperlink" Target="https://liucs.net/cs101s14/n4-logic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Special Pointer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AR Data Bus Load Enable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1393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</a:t>
            </a:r>
            <a:r>
              <a:rPr lang="en-US" sz="1100" dirty="0" err="1"/>
              <a:t>ReadD</a:t>
            </a:r>
            <a:r>
              <a:rPr lang="en-US" sz="1100" dirty="0"/>
              <a:t>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Enable.</a:t>
            </a:r>
          </a:p>
          <a:p>
            <a:pPr marL="342900" indent="-342900">
              <a:buAutoNum type="arabicPeriod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1812812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Enable. Control Signal 12 may be removed.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Counter </a:t>
            </a:r>
            <a:r>
              <a:rPr lang="en-US" dirty="0"/>
              <a:t>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743586"/>
              </p:ext>
            </p:extLst>
          </p:nvPr>
        </p:nvGraphicFramePr>
        <p:xfrm>
          <a:off x="914399" y="1982110"/>
          <a:ext cx="3742442" cy="369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15:8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22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797478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4105"/>
              </p:ext>
            </p:extLst>
          </p:nvPr>
        </p:nvGraphicFramePr>
        <p:xfrm>
          <a:off x="193268" y="742463"/>
          <a:ext cx="4329725" cy="5145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AddressBusToDataBus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TmpARRead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28008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2700</TotalTime>
  <Words>20572</Words>
  <Application>Microsoft Office PowerPoint</Application>
  <PresentationFormat>Widescreen</PresentationFormat>
  <Paragraphs>6735</Paragraphs>
  <Slides>122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8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Clock 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</cp:revision>
  <cp:lastPrinted>2025-07-13T16:21:58Z</cp:lastPrinted>
  <dcterms:created xsi:type="dcterms:W3CDTF">2022-02-06T02:47:09Z</dcterms:created>
  <dcterms:modified xsi:type="dcterms:W3CDTF">2025-07-13T16:56:02Z</dcterms:modified>
</cp:coreProperties>
</file>